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69" r:id="rId2"/>
    <p:sldId id="270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6" autoAdjust="0"/>
    <p:restoredTop sz="86918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068B62-CF51-4659-A3D5-2C3E55B42109}" type="datetimeFigureOut">
              <a:rPr lang="ar-SA" smtClean="0"/>
              <a:pPr/>
              <a:t>13/05/33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4B71B7-C6C7-48AA-A1AA-5738A3FC195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4626-CD41-435C-8A0A-6B61D939D64E}" type="datetimeFigureOut">
              <a:rPr lang="ar-SA" smtClean="0"/>
              <a:pPr/>
              <a:t>13/05/33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9577-60BD-4D8F-8CBA-5154D7909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5000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4626-CD41-435C-8A0A-6B61D939D64E}" type="datetimeFigureOut">
              <a:rPr lang="ar-SA" smtClean="0"/>
              <a:pPr/>
              <a:t>13/05/33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9577-60BD-4D8F-8CBA-5154D7909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5000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4626-CD41-435C-8A0A-6B61D939D64E}" type="datetimeFigureOut">
              <a:rPr lang="ar-SA" smtClean="0"/>
              <a:pPr/>
              <a:t>13/05/33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9577-60BD-4D8F-8CBA-5154D7909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5000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4626-CD41-435C-8A0A-6B61D939D64E}" type="datetimeFigureOut">
              <a:rPr lang="ar-SA" smtClean="0"/>
              <a:pPr/>
              <a:t>13/05/33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9577-60BD-4D8F-8CBA-5154D7909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5000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4626-CD41-435C-8A0A-6B61D939D64E}" type="datetimeFigureOut">
              <a:rPr lang="ar-SA" smtClean="0"/>
              <a:pPr/>
              <a:t>13/05/33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9577-60BD-4D8F-8CBA-5154D7909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5000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4626-CD41-435C-8A0A-6B61D939D64E}" type="datetimeFigureOut">
              <a:rPr lang="ar-SA" smtClean="0"/>
              <a:pPr/>
              <a:t>13/05/33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9577-60BD-4D8F-8CBA-5154D7909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5000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4626-CD41-435C-8A0A-6B61D939D64E}" type="datetimeFigureOut">
              <a:rPr lang="ar-SA" smtClean="0"/>
              <a:pPr/>
              <a:t>13/05/33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9577-60BD-4D8F-8CBA-5154D7909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5000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4626-CD41-435C-8A0A-6B61D939D64E}" type="datetimeFigureOut">
              <a:rPr lang="ar-SA" smtClean="0"/>
              <a:pPr/>
              <a:t>13/05/33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9577-60BD-4D8F-8CBA-5154D7909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5000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4626-CD41-435C-8A0A-6B61D939D64E}" type="datetimeFigureOut">
              <a:rPr lang="ar-SA" smtClean="0"/>
              <a:pPr/>
              <a:t>13/05/33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9577-60BD-4D8F-8CBA-5154D7909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5000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4626-CD41-435C-8A0A-6B61D939D64E}" type="datetimeFigureOut">
              <a:rPr lang="ar-SA" smtClean="0"/>
              <a:pPr/>
              <a:t>13/05/33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9577-60BD-4D8F-8CBA-5154D7909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5000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4626-CD41-435C-8A0A-6B61D939D64E}" type="datetimeFigureOut">
              <a:rPr lang="ar-SA" smtClean="0"/>
              <a:pPr/>
              <a:t>13/05/33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9577-60BD-4D8F-8CBA-5154D7909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Click="0" advTm="5000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C4626-CD41-435C-8A0A-6B61D939D64E}" type="datetimeFigureOut">
              <a:rPr lang="ar-SA" smtClean="0"/>
              <a:pPr/>
              <a:t>13/05/33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9577-60BD-4D8F-8CBA-5154D7909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wedge/>
    <p:sndAc>
      <p:stSnd>
        <p:snd r:embed="rId13" name="chimes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مسابقه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  <p:pic>
        <p:nvPicPr>
          <p:cNvPr id="6" name="صورة 5" descr="وفوء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29124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9 ‫‬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</p:spPr>
      </p:pic>
      <p:pic>
        <p:nvPicPr>
          <p:cNvPr id="7" name="صورة 6" descr="خلفيات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0"/>
            <a:ext cx="421481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8 ‫‬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29190" cy="6858000"/>
          </a:xfrm>
          <a:prstGeom prst="rect">
            <a:avLst/>
          </a:prstGeom>
        </p:spPr>
      </p:pic>
      <p:pic>
        <p:nvPicPr>
          <p:cNvPr id="3" name="صورة 2" descr="مسابقه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0"/>
            <a:ext cx="421481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 ‫‬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</p:spPr>
      </p:pic>
      <p:pic>
        <p:nvPicPr>
          <p:cNvPr id="3" name="صورة 2" descr="جوال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0"/>
            <a:ext cx="4286248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 ‫‬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صورة 2" descr="خلفيات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0"/>
            <a:ext cx="4214810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 ‫‬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</p:spPr>
      </p:pic>
      <p:pic>
        <p:nvPicPr>
          <p:cNvPr id="3" name="صورة 2" descr="خلفيات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0"/>
            <a:ext cx="4357686" cy="6858000"/>
          </a:xfrm>
          <a:prstGeom prst="rect">
            <a:avLst/>
          </a:prstGeom>
        </p:spPr>
      </p:pic>
    </p:spTree>
  </p:cSld>
  <p:clrMapOvr>
    <a:masterClrMapping/>
  </p:clrMapOvr>
  <p:transition advClick="0" advTm="7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1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9" descr="جوال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4139952" cy="6858000"/>
          </a:xfrm>
        </p:spPr>
      </p:pic>
      <p:pic>
        <p:nvPicPr>
          <p:cNvPr id="5" name="صورة 4" descr="رنا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857752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خ جوال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211960" cy="6858000"/>
          </a:xfrm>
        </p:spPr>
      </p:pic>
      <p:pic>
        <p:nvPicPr>
          <p:cNvPr id="3" name="صورة 2" descr="خلفيه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4857752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جوال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6" y="0"/>
            <a:ext cx="4429124" cy="6858000"/>
          </a:xfrm>
        </p:spPr>
      </p:pic>
      <p:pic>
        <p:nvPicPr>
          <p:cNvPr id="3" name="صورة 2" descr="رنا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أ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0"/>
            <a:ext cx="4357686" cy="6858000"/>
          </a:xfrm>
          <a:prstGeom prst="rect">
            <a:avLst/>
          </a:prstGeom>
        </p:spPr>
      </p:pic>
      <p:pic>
        <p:nvPicPr>
          <p:cNvPr id="3" name="صورة 2" descr="حملتي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جوال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</p:spPr>
      </p:pic>
      <p:pic>
        <p:nvPicPr>
          <p:cNvPr id="3" name="صورة 2" descr="رنا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خ جوال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0"/>
            <a:ext cx="4429125" cy="6858000"/>
          </a:xfrm>
          <a:prstGeom prst="rect">
            <a:avLst/>
          </a:prstGeom>
        </p:spPr>
      </p:pic>
      <p:pic>
        <p:nvPicPr>
          <p:cNvPr id="3" name="صورة 2" descr="خلفيه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مجرد تسلي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0"/>
            <a:ext cx="4357686" cy="6858000"/>
          </a:xfrm>
          <a:prstGeom prst="rect">
            <a:avLst/>
          </a:prstGeom>
        </p:spPr>
      </p:pic>
      <p:pic>
        <p:nvPicPr>
          <p:cNvPr id="3" name="صورة 2" descr="جوال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خ جوال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0"/>
            <a:ext cx="4357686" cy="6858000"/>
          </a:xfrm>
          <a:prstGeom prst="rect">
            <a:avLst/>
          </a:prstGeom>
        </p:spPr>
      </p:pic>
      <p:pic>
        <p:nvPicPr>
          <p:cNvPr id="4" name="صورة 3" descr="خلفيه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عرض على الشاشة (3:4)‏</PresentationFormat>
  <Paragraphs>0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14</cp:revision>
  <dcterms:created xsi:type="dcterms:W3CDTF">2012-04-01T16:29:24Z</dcterms:created>
  <dcterms:modified xsi:type="dcterms:W3CDTF">2012-04-03T21:48:34Z</dcterms:modified>
</cp:coreProperties>
</file>